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903" r:id="rId2"/>
    <p:sldId id="4923" r:id="rId3"/>
    <p:sldId id="4902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EFB67E75-FF5E-4927-802B-8D597280E74C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BFF6F58-3A91-4278-8D42-9D75AAF085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02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7FC9870-4CD8-4036-AD89-68A8D817523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B681158E-F61E-426B-A3A5-6C7B89498A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3956"/>
            <a:ext cx="12192001" cy="6865913"/>
            <a:chOff x="0" y="-3956"/>
            <a:chExt cx="12192001" cy="6865913"/>
          </a:xfrm>
        </p:grpSpPr>
        <p:pic>
          <p:nvPicPr>
            <p:cNvPr id="7" name="稻壳天启设计原创模板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5" r="14635" b="47098"/>
            <a:stretch>
              <a:fillRect/>
            </a:stretch>
          </p:blipFill>
          <p:spPr>
            <a:xfrm rot="16200000">
              <a:off x="-1924049" y="1924050"/>
              <a:ext cx="6858000" cy="3009900"/>
            </a:xfrm>
            <a:prstGeom prst="rect">
              <a:avLst/>
            </a:prstGeom>
          </p:spPr>
        </p:pic>
        <p:pic>
          <p:nvPicPr>
            <p:cNvPr id="14" name="稻壳天启设计原创模板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88" r="202" b="490"/>
            <a:stretch>
              <a:fillRect/>
            </a:stretch>
          </p:blipFill>
          <p:spPr>
            <a:xfrm rot="5400000" flipV="1">
              <a:off x="7949420" y="2619377"/>
              <a:ext cx="6865913" cy="1619247"/>
            </a:xfrm>
            <a:prstGeom prst="rect">
              <a:avLst/>
            </a:prstGeom>
          </p:spPr>
        </p:pic>
        <p:sp>
          <p:nvSpPr>
            <p:cNvPr id="8" name="稻壳天启设计原创模板"/>
            <p:cNvSpPr/>
            <p:nvPr/>
          </p:nvSpPr>
          <p:spPr>
            <a:xfrm>
              <a:off x="0" y="0"/>
              <a:ext cx="12192001" cy="6858000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0" name="稻壳天启设计原创模板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58" t="14913" r="1348" b="78021"/>
            <a:stretch>
              <a:fillRect/>
            </a:stretch>
          </p:blipFill>
          <p:spPr>
            <a:xfrm rot="16200000">
              <a:off x="10643660" y="5650745"/>
              <a:ext cx="647701" cy="504068"/>
            </a:xfrm>
            <a:prstGeom prst="rect">
              <a:avLst/>
            </a:prstGeom>
          </p:spPr>
        </p:pic>
        <p:pic>
          <p:nvPicPr>
            <p:cNvPr id="12" name="稻壳天启设计原创模板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2" t="81987" r="8176"/>
            <a:stretch>
              <a:fillRect/>
            </a:stretch>
          </p:blipFill>
          <p:spPr>
            <a:xfrm rot="16200000">
              <a:off x="7634659" y="1567872"/>
              <a:ext cx="1426280" cy="2196190"/>
            </a:xfrm>
            <a:prstGeom prst="rect">
              <a:avLst/>
            </a:prstGeom>
          </p:spPr>
        </p:pic>
      </p:grpSp>
      <p:sp>
        <p:nvSpPr>
          <p:cNvPr id="20" name="稻壳天启设计原创模板"/>
          <p:cNvSpPr txBox="1"/>
          <p:nvPr/>
        </p:nvSpPr>
        <p:spPr>
          <a:xfrm>
            <a:off x="1917781" y="2875610"/>
            <a:ext cx="9057223" cy="1384995"/>
          </a:xfrm>
          <a:prstGeom prst="rect">
            <a:avLst/>
          </a:prstGeom>
          <a:noFill/>
          <a:ln w="9525"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</a:pPr>
            <a:r>
              <a:rPr lang="en-US" altLang="zh-CN" sz="2800" b="1" dirty="0">
                <a:effectLst>
                  <a:outerShdw dist="50800" sx="1000" sy="1000" algn="ctr" rotWithShape="0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45th  ISPPD ANNUAL NATIONAL CONFERENCE</a:t>
            </a:r>
          </a:p>
          <a:p>
            <a:pPr algn="ctr">
              <a:buFont typeface="Arial" panose="020B0604020202020204" pitchFamily="34" charset="0"/>
            </a:pPr>
            <a:r>
              <a:rPr lang="en-US" altLang="zh-CN" sz="2800" b="1" dirty="0">
                <a:effectLst>
                  <a:outerShdw dist="50800" sx="1000" sy="1000" algn="ctr" rotWithShape="0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NAMMAPEDO2024</a:t>
            </a:r>
          </a:p>
        </p:txBody>
      </p:sp>
      <p:pic>
        <p:nvPicPr>
          <p:cNvPr id="3" name="Picture Placeholder -2147482624" descr="2750a1d0-76d5-420c-b7a9-be6eb5d306c6_-_Copy-removebg-preview"/>
          <p:cNvPicPr>
            <a:picLocks noGrp="1" noChangeAspect="1"/>
          </p:cNvPicPr>
          <p:nvPr>
            <p:ph type="pic" sz="quarter" idx="10"/>
          </p:nvPr>
        </p:nvPicPr>
        <p:blipFill>
          <a:blip r:embed="rId8"/>
          <a:stretch>
            <a:fillRect/>
          </a:stretch>
        </p:blipFill>
        <p:spPr>
          <a:xfrm>
            <a:off x="5453380" y="-22860"/>
            <a:ext cx="2552700" cy="2213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Placeholder -2147482624" descr="2750a1d0-76d5-420c-b7a9-be6eb5d306c6_-_Copy-removebg-preview">
            <a:extLst>
              <a:ext uri="{FF2B5EF4-FFF2-40B4-BE49-F238E27FC236}">
                <a16:creationId xmlns:a16="http://schemas.microsoft.com/office/drawing/2014/main" id="{CF3DEDB5-5883-87EE-BD27-5A0D203C996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74641" r="-1766"/>
          <a:stretch>
            <a:fillRect/>
          </a:stretch>
        </p:blipFill>
        <p:spPr>
          <a:xfrm>
            <a:off x="5175885" y="6298565"/>
            <a:ext cx="2597785" cy="561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3956"/>
            <a:ext cx="12192001" cy="6865913"/>
            <a:chOff x="0" y="-3956"/>
            <a:chExt cx="12192001" cy="6865913"/>
          </a:xfrm>
        </p:grpSpPr>
        <p:pic>
          <p:nvPicPr>
            <p:cNvPr id="7" name="稻壳天启设计原创模板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5" r="14635" b="47098"/>
            <a:stretch>
              <a:fillRect/>
            </a:stretch>
          </p:blipFill>
          <p:spPr>
            <a:xfrm rot="16200000">
              <a:off x="-1924049" y="1924050"/>
              <a:ext cx="6858000" cy="3009900"/>
            </a:xfrm>
            <a:prstGeom prst="rect">
              <a:avLst/>
            </a:prstGeom>
          </p:spPr>
        </p:pic>
        <p:pic>
          <p:nvPicPr>
            <p:cNvPr id="14" name="稻壳天启设计原创模板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88" r="202" b="490"/>
            <a:stretch>
              <a:fillRect/>
            </a:stretch>
          </p:blipFill>
          <p:spPr>
            <a:xfrm rot="5400000" flipV="1">
              <a:off x="7949420" y="2619377"/>
              <a:ext cx="6865913" cy="1619247"/>
            </a:xfrm>
            <a:prstGeom prst="rect">
              <a:avLst/>
            </a:prstGeom>
          </p:spPr>
        </p:pic>
        <p:sp>
          <p:nvSpPr>
            <p:cNvPr id="8" name="稻壳天启设计原创模板"/>
            <p:cNvSpPr/>
            <p:nvPr/>
          </p:nvSpPr>
          <p:spPr>
            <a:xfrm>
              <a:off x="0" y="0"/>
              <a:ext cx="12192001" cy="6858000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0" name="稻壳天启设计原创模板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958" t="14913" r="1348" b="78021"/>
            <a:stretch>
              <a:fillRect/>
            </a:stretch>
          </p:blipFill>
          <p:spPr>
            <a:xfrm rot="16200000">
              <a:off x="10643660" y="5650745"/>
              <a:ext cx="647701" cy="504068"/>
            </a:xfrm>
            <a:prstGeom prst="rect">
              <a:avLst/>
            </a:prstGeom>
          </p:spPr>
        </p:pic>
        <p:pic>
          <p:nvPicPr>
            <p:cNvPr id="12" name="稻壳天启设计原创模板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2" t="81987" r="8176"/>
            <a:stretch>
              <a:fillRect/>
            </a:stretch>
          </p:blipFill>
          <p:spPr>
            <a:xfrm rot="16200000">
              <a:off x="7634659" y="1567872"/>
              <a:ext cx="1426280" cy="2196190"/>
            </a:xfrm>
            <a:prstGeom prst="rect">
              <a:avLst/>
            </a:prstGeom>
          </p:spPr>
        </p:pic>
      </p:grpSp>
      <p:pic>
        <p:nvPicPr>
          <p:cNvPr id="5" name="Picture Placeholder -2147482624" descr="2750a1d0-76d5-420c-b7a9-be6eb5d306c6_-_Copy-removebg-preview"/>
          <p:cNvPicPr>
            <a:picLocks noGrp="1" noChangeAspect="1"/>
          </p:cNvPicPr>
          <p:nvPr>
            <p:ph type="pic" sz="quarter" idx="10"/>
          </p:nvPr>
        </p:nvPicPr>
        <p:blipFill>
          <a:blip r:embed="rId8"/>
          <a:srcRect t="74641" r="-1766"/>
          <a:stretch>
            <a:fillRect/>
          </a:stretch>
        </p:blipFill>
        <p:spPr>
          <a:xfrm>
            <a:off x="5175885" y="6298565"/>
            <a:ext cx="2597785" cy="561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352800" y="2549525"/>
            <a:ext cx="6376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sz="3600" b="1" dirty="0">
                <a:latin typeface="Times New Roman" panose="02020603050405020304" charset="0"/>
                <a:cs typeface="Times New Roman" panose="02020603050405020304" charset="0"/>
              </a:rPr>
              <a:t>TITLE OF PRESENTATION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536180" y="15875"/>
            <a:ext cx="4830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b="1">
                <a:latin typeface="Times New Roman" panose="02020603050405020304" charset="0"/>
                <a:cs typeface="Times New Roman" panose="02020603050405020304" charset="0"/>
              </a:rPr>
              <a:t>CONFERENCE REGISTRATION NUMBER</a:t>
            </a:r>
            <a:r>
              <a:rPr lang="en-IN" altLang="en-US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IN" altLang="en-US" b="1">
                <a:latin typeface="Times New Roman" panose="02020603050405020304" charset="0"/>
                <a:cs typeface="Times New Roman" panose="02020603050405020304" charset="0"/>
              </a:rPr>
              <a:t>EXAMPLE: 12345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1699C-038D-6479-361C-FD566E97181F}"/>
              </a:ext>
            </a:extLst>
          </p:cNvPr>
          <p:cNvSpPr txBox="1"/>
          <p:nvPr/>
        </p:nvSpPr>
        <p:spPr>
          <a:xfrm>
            <a:off x="3352800" y="3607904"/>
            <a:ext cx="593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DO NOT DISCLOSE YOUR IDENTITY/ AFFLIATION ANYWHERE IN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809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" y="-3880"/>
            <a:ext cx="12192001" cy="6861880"/>
            <a:chOff x="-1" y="-3880"/>
            <a:chExt cx="12192001" cy="686188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49" t="7344" r="8176"/>
            <a:stretch>
              <a:fillRect/>
            </a:stretch>
          </p:blipFill>
          <p:spPr>
            <a:xfrm rot="16200000">
              <a:off x="2219325" y="-2223205"/>
              <a:ext cx="6857999" cy="112966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5" r="14635" b="47098"/>
            <a:stretch>
              <a:fillRect/>
            </a:stretch>
          </p:blipFill>
          <p:spPr>
            <a:xfrm rot="16200000">
              <a:off x="-1924050" y="1924050"/>
              <a:ext cx="6858000" cy="30099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88" r="202" b="490"/>
            <a:stretch>
              <a:fillRect/>
            </a:stretch>
          </p:blipFill>
          <p:spPr>
            <a:xfrm rot="5400000" flipV="1">
              <a:off x="7989537" y="2583216"/>
              <a:ext cx="6785679" cy="1619247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-1" y="-3880"/>
              <a:ext cx="12192001" cy="6858000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AF24EB78-58DD-61D9-FDB6-3C7FC4AD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89AAC-51C2-8F4A-CAC3-7810E1AC7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/>
            <a:r>
              <a:rPr lang="en-US" sz="1800" b="1" dirty="0">
                <a:solidFill>
                  <a:srgbClr val="FF0000"/>
                </a:solidFill>
                <a:latin typeface="+mn-lt"/>
                <a:ea typeface="+mn-ea"/>
              </a:rPr>
              <a:t>ADD YOUR CONTENT UNDER APPROPRIATE SECTION BREAKS/  HEADINGS.</a:t>
            </a:r>
          </a:p>
          <a:p>
            <a:pPr marL="0" algn="ctr"/>
            <a:r>
              <a:rPr lang="en-US" sz="1800" b="1" dirty="0">
                <a:solidFill>
                  <a:srgbClr val="FF0000"/>
                </a:solidFill>
                <a:latin typeface="+mn-lt"/>
                <a:ea typeface="+mn-ea"/>
              </a:rPr>
              <a:t>PPT DESIGN MAY BE CHANGED AS PER PREFERENCE.</a:t>
            </a:r>
          </a:p>
        </p:txBody>
      </p:sp>
      <p:pic>
        <p:nvPicPr>
          <p:cNvPr id="4" name="Picture Placeholder -2147482624" descr="2750a1d0-76d5-420c-b7a9-be6eb5d306c6_-_Copy-removebg-preview">
            <a:extLst>
              <a:ext uri="{FF2B5EF4-FFF2-40B4-BE49-F238E27FC236}">
                <a16:creationId xmlns:a16="http://schemas.microsoft.com/office/drawing/2014/main" id="{B3CB488D-A1A7-8481-20AC-F2414116FB4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74641" r="-1766"/>
          <a:stretch>
            <a:fillRect/>
          </a:stretch>
        </p:blipFill>
        <p:spPr>
          <a:xfrm>
            <a:off x="5175885" y="6298565"/>
            <a:ext cx="2597785" cy="561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51</Words>
  <Application>Microsoft Macintosh PowerPoint</Application>
  <PresentationFormat>Widescreen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等线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 Office User</cp:lastModifiedBy>
  <cp:revision>10</cp:revision>
  <dcterms:created xsi:type="dcterms:W3CDTF">2019-09-16T09:09:00Z</dcterms:created>
  <dcterms:modified xsi:type="dcterms:W3CDTF">2024-04-08T09:26:11Z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D1F04312236841D4869460D6117AF4C3_13</vt:lpwstr>
  </property>
</Properties>
</file>